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99" r:id="rId3"/>
  </p:sldMasterIdLst>
  <p:sldIdLst>
    <p:sldId id="260" r:id="rId4"/>
    <p:sldId id="287" r:id="rId5"/>
    <p:sldId id="281" r:id="rId6"/>
    <p:sldId id="286" r:id="rId7"/>
    <p:sldId id="285" r:id="rId8"/>
  </p:sldIdLst>
  <p:sldSz cx="6858000" cy="9144000" type="screen4x3"/>
  <p:notesSz cx="6669088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6858000" cy="913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160" y="3132667"/>
            <a:ext cx="5829300" cy="1344084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8287" y="4572003"/>
            <a:ext cx="4800600" cy="768351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1152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F3DAD-3C4C-4206-9B3E-66A573ACF940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7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D1484-8927-45A9-8AAA-306CC6CCF0F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91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55A82-398B-438D-9DEA-3C9EB3E7E6E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57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A75F9-4802-470D-9B91-2087F9E11C6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BECE3-39CD-4377-A206-6BEDBD2DB69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3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C0981-89C4-45EC-8B42-ABF38BE7935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5CFE4-D7AA-41B0-A4A3-18769472779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423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668BD-7DD8-4153-AF9B-5E027A18DAE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44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B522C-F3AA-4D03-BAFF-60ECACEA3CA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46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10070"/>
            <a:ext cx="1543050" cy="80581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10070"/>
            <a:ext cx="4514850" cy="80581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23055-7612-4013-8153-FE826D1A8BB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899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342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80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6502400"/>
            <a:ext cx="1339454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4002182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599518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460529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3920559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42900" y="425452"/>
            <a:ext cx="6286500" cy="8197849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3873728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342900" y="1625601"/>
            <a:ext cx="6172200" cy="6997700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14487546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1625601"/>
            <a:ext cx="6172200" cy="69977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027675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425451"/>
            <a:ext cx="6286500" cy="751416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342900" y="1625601"/>
            <a:ext cx="6172200" cy="6997700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143500" y="0"/>
            <a:ext cx="1600200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black"/>
                </a:solidFill>
              </a:rPr>
              <a:t>DONGGUK UNIVERSITY</a:t>
            </a:r>
          </a:p>
        </p:txBody>
      </p:sp>
    </p:spTree>
    <p:extLst>
      <p:ext uri="{BB962C8B-B14F-4D97-AF65-F5344CB8AC3E}">
        <p14:creationId xmlns:p14="http://schemas.microsoft.com/office/powerpoint/2010/main" val="4246724686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451512"/>
      </p:ext>
    </p:extLst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858000" cy="913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160" y="3132667"/>
            <a:ext cx="5829300" cy="134408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8287" y="4572001"/>
            <a:ext cx="4800600" cy="768351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3210486"/>
      </p:ext>
    </p:extLst>
  </p:cSld>
  <p:clrMapOvr>
    <a:masterClrMapping/>
  </p:clrMapOvr>
  <p:transition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135003"/>
            <a:ext cx="6858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" name="Picture 20" descr="61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31068" r="23840" b="42921"/>
          <a:stretch>
            <a:fillRect/>
          </a:stretch>
        </p:blipFill>
        <p:spPr bwMode="auto">
          <a:xfrm>
            <a:off x="0" y="0"/>
            <a:ext cx="6643688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49983" y="0"/>
            <a:ext cx="6750867" cy="3081403"/>
          </a:xfrm>
          <a:prstGeom prst="rect">
            <a:avLst/>
          </a:prstGeom>
          <a:gradFill flip="none" rotWithShape="1">
            <a:gsLst>
              <a:gs pos="18000">
                <a:schemeClr val="bg1">
                  <a:alpha val="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7239000"/>
            <a:ext cx="6858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4471988" y="8644468"/>
            <a:ext cx="1903810" cy="4868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1"/>
          </p:nvPr>
        </p:nvSpPr>
        <p:spPr>
          <a:xfrm>
            <a:off x="5257800" y="8657168"/>
            <a:ext cx="1600200" cy="4868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FC482-3D4C-465A-8528-2265521FFDE5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3759200"/>
            <a:ext cx="657225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039957"/>
      </p:ext>
    </p:extLst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3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160" y="3132667"/>
            <a:ext cx="5829300" cy="1344084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8287" y="4572001"/>
            <a:ext cx="4800600" cy="768351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6073392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49955-9D82-4A3A-A67C-3F64D125A56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51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9C0E4-BC69-4267-A464-07BA462011D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6155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10734"/>
            <a:ext cx="3028950" cy="69574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18059-0CBB-4EED-8E8C-2A493FB7761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800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4DCC4-A269-41F1-AAA2-07F3AF544CD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2191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19C65-C2CA-43C4-ADDB-3AE0C2A85F0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14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F1B95-5DAE-44EE-AE18-A80395B28305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356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A3AEC-23A0-4981-9444-BEAF12CC926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6360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F8075-95DB-40B4-82D2-43A2DF135F0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70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56DEF-B5D9-4C39-B4FF-B7CCCE550D7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603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10067"/>
            <a:ext cx="1543050" cy="80581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10067"/>
            <a:ext cx="4514850" cy="80581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88126-D1BF-4730-ACC7-0DAD9ED176A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12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3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110067"/>
            <a:ext cx="61722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210734"/>
            <a:ext cx="6172200" cy="695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54601D-E443-48B9-9813-1F445E7C5827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4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211138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601663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400">
          <a:solidFill>
            <a:schemeClr val="tx1"/>
          </a:solidFill>
          <a:latin typeface="+mn-lt"/>
          <a:ea typeface="+mn-ea"/>
        </a:defRPr>
      </a:lvl2pPr>
      <a:lvl3pPr marL="984250" indent="-177800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306513" indent="-14287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4pPr>
      <a:lvl5pPr marL="1622425" indent="-13652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0796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5368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9940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4512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65101"/>
            <a:ext cx="6858000" cy="113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8699501"/>
            <a:ext cx="6858000" cy="4445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625601"/>
            <a:ext cx="6172200" cy="699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6192441" y="8688917"/>
            <a:ext cx="56554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fld id="{A3B02359-9363-4D71-A743-257F28B966DB}" type="slidenum">
              <a:rPr lang="en-US" altLang="ko-KR" sz="1400" b="1">
                <a:solidFill>
                  <a:srgbClr val="1F497D"/>
                </a:solidFill>
                <a:latin typeface="Arial" pitchFamily="34" charset="0"/>
              </a:rPr>
              <a:pPr algn="ctr" latinLnBrk="0">
                <a:spcBef>
                  <a:spcPct val="50000"/>
                </a:spcBef>
                <a:defRPr/>
              </a:pPr>
              <a:t>‹#›</a:t>
            </a:fld>
            <a:endParaRPr lang="en-US" altLang="ko-KR" sz="1400" b="1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71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7" r:id="rId10"/>
    <p:sldLayoutId id="2147483698" r:id="rId11"/>
  </p:sldLayoutIdLst>
  <p:transition>
    <p:wipe dir="d"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동대_PPT_내지_0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3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110067"/>
            <a:ext cx="61722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210734"/>
            <a:ext cx="6172200" cy="6957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C582BD-5C27-4F96-9037-9C5CD31E4253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15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-윤고딕140" pitchFamily="18" charset="-127"/>
          <a:ea typeface="-윤고딕140" pitchFamily="18" charset="-127"/>
        </a:defRPr>
      </a:lvl9pPr>
    </p:titleStyle>
    <p:bodyStyle>
      <a:lvl1pPr marL="211138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SzPct val="70000"/>
        <a:buFont typeface="Wingdings" pitchFamily="2" charset="2"/>
        <a:buChar char="l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601663" indent="-211138" algn="l" rtl="0" eaLnBrk="0" fontAlgn="base" latinLnBrk="1" hangingPunct="0">
        <a:spcBef>
          <a:spcPct val="20000"/>
        </a:spcBef>
        <a:spcAft>
          <a:spcPct val="0"/>
        </a:spcAft>
        <a:buClr>
          <a:srgbClr val="899B31"/>
        </a:buClr>
        <a:buSzPct val="70000"/>
        <a:buFont typeface="Wingdings" pitchFamily="2" charset="2"/>
        <a:buChar char="l"/>
        <a:defRPr kumimoji="1" sz="1400">
          <a:solidFill>
            <a:schemeClr val="tx1"/>
          </a:solidFill>
          <a:latin typeface="+mn-lt"/>
          <a:ea typeface="+mn-ea"/>
        </a:defRPr>
      </a:lvl2pPr>
      <a:lvl3pPr marL="984250" indent="-177800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306513" indent="-14287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4pPr>
      <a:lvl5pPr marL="1622425" indent="-136525" algn="l" rtl="0" eaLnBrk="0" fontAlgn="base" latinLnBrk="1" hangingPunct="0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0796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5368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29940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451225" indent="-136525" algn="l" rtl="0" fontAlgn="base" latinLnBrk="1">
        <a:spcBef>
          <a:spcPct val="20000"/>
        </a:spcBef>
        <a:spcAft>
          <a:spcPct val="0"/>
        </a:spcAft>
        <a:buClr>
          <a:srgbClr val="FF9900"/>
        </a:buClr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dongguk.edu/mbs/kr/jsp/board/www.kosaf.go.kr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동국리더장학 신청매뉴얼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학생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부제목 4"/>
          <p:cNvSpPr txBox="1">
            <a:spLocks/>
          </p:cNvSpPr>
          <p:nvPr/>
        </p:nvSpPr>
        <p:spPr bwMode="auto">
          <a:xfrm>
            <a:off x="1701404" y="7740652"/>
            <a:ext cx="4800600" cy="76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0000"/>
              <a:buFont typeface="Wingdings" pitchFamily="2" charset="2"/>
              <a:buNone/>
              <a:defRPr/>
            </a:pPr>
            <a:endParaRPr kumimoji="1" lang="en-US" altLang="ko-KR" sz="1400" kern="0" dirty="0">
              <a:solidFill>
                <a:srgbClr val="FFFFFF"/>
              </a:solidFill>
              <a:latin typeface="-윤고딕140" pitchFamily="18" charset="-127"/>
              <a:ea typeface="-윤고딕140" pitchFamily="18" charset="-127"/>
            </a:endParaRPr>
          </a:p>
          <a:p>
            <a:pPr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0000"/>
              <a:buFont typeface="Wingdings" pitchFamily="2" charset="2"/>
              <a:buNone/>
              <a:defRPr/>
            </a:pPr>
            <a:r>
              <a:rPr kumimoji="1" lang="ko-KR" altLang="en-US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교무학생지원팀</a:t>
            </a:r>
            <a:endParaRPr kumimoji="1" lang="ko-KR" altLang="en-US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73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7087" t="9549" r="61256" b="26112"/>
          <a:stretch/>
        </p:blipFill>
        <p:spPr>
          <a:xfrm>
            <a:off x="98174" y="941924"/>
            <a:ext cx="6834545" cy="62963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학생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동국리더장학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유드림스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입력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16904" y="7350825"/>
            <a:ext cx="6244633" cy="82190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8" name="직사각형 6"/>
          <p:cNvSpPr>
            <a:spLocks noChangeArrowheads="1"/>
          </p:cNvSpPr>
          <p:nvPr/>
        </p:nvSpPr>
        <p:spPr bwMode="auto">
          <a:xfrm>
            <a:off x="424895" y="7350827"/>
            <a:ext cx="5920653" cy="89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en-US" altLang="ko-KR" sz="11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uDRIMS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학사정보 → 장학 → 교내장학 → 동국리더장학신청 화면</a:t>
            </a: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추가 클릭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자치기구 입력 → 직책 입력 → 상세내역 클릭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→ 저장 클릭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→ 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출력 클릭 → 동국리더장학 신청서 출력</a:t>
            </a: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3573016" y="3635896"/>
            <a:ext cx="377384" cy="29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③ </a:t>
            </a: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093296" y="3456747"/>
            <a:ext cx="37738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① </a:t>
            </a:r>
          </a:p>
        </p:txBody>
      </p:sp>
      <p:sp>
        <p:nvSpPr>
          <p:cNvPr id="24" name="TextBox 8"/>
          <p:cNvSpPr txBox="1">
            <a:spLocks noChangeArrowheads="1"/>
          </p:cNvSpPr>
          <p:nvPr/>
        </p:nvSpPr>
        <p:spPr bwMode="auto">
          <a:xfrm>
            <a:off x="-27384" y="3635896"/>
            <a:ext cx="37619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② </a:t>
            </a:r>
          </a:p>
        </p:txBody>
      </p:sp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-27384" y="3816787"/>
            <a:ext cx="37738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④ </a:t>
            </a: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2636912" y="4248835"/>
            <a:ext cx="37738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⑤ </a:t>
            </a: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3573016" y="4248835"/>
            <a:ext cx="37619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⑥ </a:t>
            </a:r>
          </a:p>
        </p:txBody>
      </p:sp>
      <p:sp>
        <p:nvSpPr>
          <p:cNvPr id="28" name="TextBox 17"/>
          <p:cNvSpPr txBox="1">
            <a:spLocks noChangeArrowheads="1"/>
          </p:cNvSpPr>
          <p:nvPr/>
        </p:nvSpPr>
        <p:spPr bwMode="auto">
          <a:xfrm>
            <a:off x="5301208" y="5004048"/>
            <a:ext cx="488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 smtClean="0">
                <a:solidFill>
                  <a:srgbClr val="FF0000"/>
                </a:solidFill>
              </a:rPr>
              <a:t>⑩ 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56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" t="5113" r="5450" b="5113"/>
          <a:stretch/>
        </p:blipFill>
        <p:spPr>
          <a:xfrm>
            <a:off x="98376" y="935088"/>
            <a:ext cx="6642992" cy="719491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학생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장학신청서 작성 및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제출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400" b="1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F3DAD-3C4C-4206-9B3E-66A573ACF940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081441" y="2641261"/>
            <a:ext cx="3438332" cy="2817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770111" y="2610321"/>
            <a:ext cx="343718" cy="31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⑦ 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590066" y="7380312"/>
            <a:ext cx="1958407" cy="40377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121503" y="5724128"/>
            <a:ext cx="284961" cy="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1500" b="1" dirty="0">
                <a:solidFill>
                  <a:srgbClr val="FF0000"/>
                </a:solidFill>
              </a:rPr>
              <a:t>⑧ 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99742" y="5796135"/>
            <a:ext cx="6397609" cy="14386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25312" y="7380312"/>
            <a:ext cx="343717" cy="33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b="1" dirty="0">
                <a:solidFill>
                  <a:srgbClr val="FF0000"/>
                </a:solidFill>
              </a:rPr>
              <a:t>⑨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16632" y="8142911"/>
            <a:ext cx="6244633" cy="82190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4" name="직사각형 6"/>
          <p:cNvSpPr>
            <a:spLocks noChangeArrowheads="1"/>
          </p:cNvSpPr>
          <p:nvPr/>
        </p:nvSpPr>
        <p:spPr bwMode="auto">
          <a:xfrm>
            <a:off x="224623" y="8142913"/>
            <a:ext cx="5920653" cy="89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본인계좌 확인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확인사항 모두 체크여부 확인</a:t>
            </a:r>
            <a:r>
              <a:rPr lang="en-US" altLang="ko-KR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신청자 서명여부 확인</a:t>
            </a:r>
            <a:endParaRPr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arenR"/>
            </a:pP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장학신청서 </a:t>
            </a:r>
            <a:r>
              <a:rPr lang="ko-KR" altLang="en-US" sz="11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제출처에</a:t>
            </a:r>
            <a:r>
              <a:rPr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제출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94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장학신청서 제출장소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F3DAD-3C4C-4206-9B3E-66A573ACF940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1" t="10625" r="9852" b="5900"/>
          <a:stretch/>
        </p:blipFill>
        <p:spPr>
          <a:xfrm>
            <a:off x="728700" y="899101"/>
            <a:ext cx="5400600" cy="806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4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유의사항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필독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15100" y="8676456"/>
            <a:ext cx="235060" cy="360040"/>
          </a:xfrm>
        </p:spPr>
        <p:txBody>
          <a:bodyPr/>
          <a:lstStyle/>
          <a:p>
            <a:pPr>
              <a:defRPr/>
            </a:pPr>
            <a:fld id="{BA5F3DAD-3C4C-4206-9B3E-66A573ACF940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6" name="Rectangle 1">
            <a:hlinkClick r:id="rId2"/>
          </p:cNvPr>
          <p:cNvSpPr>
            <a:spLocks noChangeArrowheads="1"/>
          </p:cNvSpPr>
          <p:nvPr/>
        </p:nvSpPr>
        <p:spPr bwMode="auto">
          <a:xfrm>
            <a:off x="860425" y="1211263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" t="8264" r="3398" b="9838"/>
          <a:stretch/>
        </p:blipFill>
        <p:spPr>
          <a:xfrm>
            <a:off x="296652" y="971600"/>
            <a:ext cx="6264696" cy="784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0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-윤고딕140"/>
        <a:ea typeface="-윤고딕140"/>
        <a:cs typeface=""/>
      </a:majorFont>
      <a:minorFont>
        <a:latin typeface="-윤고딕120"/>
        <a:ea typeface="-윤고딕12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020TGp_general_diagram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-윤고딕140"/>
        <a:ea typeface="-윤고딕140"/>
        <a:cs typeface=""/>
      </a:majorFont>
      <a:minorFont>
        <a:latin typeface="-윤고딕120"/>
        <a:ea typeface="-윤고딕12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88</Words>
  <Application>Microsoft Office PowerPoint</Application>
  <PresentationFormat>화면 슬라이드 쇼(4:3)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5</vt:i4>
      </vt:variant>
    </vt:vector>
  </HeadingPairs>
  <TitlesOfParts>
    <vt:vector size="15" baseType="lpstr">
      <vt:lpstr>HY울릉도M</vt:lpstr>
      <vt:lpstr>굴림</vt:lpstr>
      <vt:lpstr>맑은 고딕</vt:lpstr>
      <vt:lpstr>-윤고딕120</vt:lpstr>
      <vt:lpstr>-윤고딕140</vt:lpstr>
      <vt:lpstr>Arial</vt:lpstr>
      <vt:lpstr>Wingdings</vt:lpstr>
      <vt:lpstr>기본 디자인</vt:lpstr>
      <vt:lpstr>4_c020TGp_general_diagram_v2</vt:lpstr>
      <vt:lpstr>1_기본 디자인</vt:lpstr>
      <vt:lpstr>동국리더장학 신청매뉴얼 (학생)</vt:lpstr>
      <vt:lpstr>1. 학생(동국리더장학 유드림스 입력)</vt:lpstr>
      <vt:lpstr>2. 학생(장학신청서 작성 및 제출)</vt:lpstr>
      <vt:lpstr>3. 장학신청서 제출장소</vt:lpstr>
      <vt:lpstr>4. 유의사항(필독)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DONGGUK UNIV.</dc:creator>
  <cp:lastModifiedBy>USER</cp:lastModifiedBy>
  <cp:revision>67</cp:revision>
  <cp:lastPrinted>2013-04-10T06:22:41Z</cp:lastPrinted>
  <dcterms:created xsi:type="dcterms:W3CDTF">2013-04-02T23:47:32Z</dcterms:created>
  <dcterms:modified xsi:type="dcterms:W3CDTF">2019-09-20T06:21:49Z</dcterms:modified>
</cp:coreProperties>
</file>